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48"/>
  </p:normalViewPr>
  <p:slideViewPr>
    <p:cSldViewPr snapToGrid="0">
      <p:cViewPr varScale="1">
        <p:scale>
          <a:sx n="112" d="100"/>
          <a:sy n="112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57160-32A4-1E7A-A6FF-F523566BB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1A2DF2-F4D6-228D-E54B-6FE5B5FA1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0CAC3D-5FC7-95F3-DBFF-CBCF0874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23B172-7BDE-9189-E3C4-229A74E4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D36FFB-F306-E036-9A73-78188CC0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5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AEDE97-E554-9664-9AD3-52B1BA14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4AB8AA-F632-80F4-1159-41D32302A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BB00DF-668D-97D2-7FE9-3DA89E48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6A0B55-1932-FAC8-345C-95C8296E3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3AB8D-C867-7AE4-8302-FF1679EF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BA22BF-AE97-2E4F-6D6D-275DAD63F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598CA9-2FA4-316F-FB97-C02DEFDAE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C1478F-278F-C614-91F2-F6511661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153FEA-3F9B-27E4-2CB0-4A9DA696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201E16-2A18-EFC8-0FF3-751B4F81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66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312457-5364-FCF5-9118-4C92D2F5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A036B-DBBC-4723-2002-901A5C953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18A23-52A6-A90C-6CEB-2E5343D5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0D2CE9-9D11-70AD-9167-29169B099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C33F8F-8C2E-047E-7820-E2C58F20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304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50FBA-8AE1-AEEF-2A61-26FB141E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D50359-123C-D60F-21B0-13A45F9A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822C0A-2FE8-CD41-9CF3-4030E800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ADE27A-BCA1-3D9C-E1DE-BE6E690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136C8-EED6-C2B3-54C6-B9B45959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905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49E734-0284-2CED-BF15-176E2F47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8E8122-04ED-8D91-7F60-A4DFFDB0A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4EB15C-44A9-D5D6-8AFD-821BDC4AF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6E8352-F8CF-6ABE-C193-BF402789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9CEF3F-7B07-10ED-3135-3F3486A9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984A8E-02BE-152F-400E-751215F8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71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D5170-8387-1A6C-4F45-0E0DC248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0767BD-929A-742E-4BEB-C968E7D65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5BDE8C-31C9-13A9-1971-EB0115694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8D1EB2-0E19-940F-CBE8-FC71A99C9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DE2A3D1-61FD-820D-0620-0C00844475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94EB3E-72DB-DCDF-C45E-F7AFDE95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3C1929A-525E-5E9A-0B7A-15A0B02A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53FE0E-77BE-C45F-8FB5-F41FEF09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39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B1564-387C-AFFD-D366-E597C6D8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1D5387-ABC1-5932-06D9-B12AFAE6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A2D440C-0696-EDA1-C892-AF5E2CDD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D9887D-1501-0901-FA0E-84DA91D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44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2F7966-8DE8-00D0-A720-06B04D74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0AA5EE-FFD2-6BA4-266E-B663D79F8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DADE0B-F97F-4F85-021D-0AD42061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79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BFDD2-6A58-DF14-8776-CFB2D74F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8FB4FA-35FB-7A1F-B76A-2871B3D9C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84F95D-5361-EF01-0231-E864EC791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5D8A88-4AB8-76E3-8AE5-28F2F3217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75484D-5A01-B9B1-5954-6ACF029E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FB8224-1AF8-0D01-6841-DD00669D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79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3734A-C2EE-FC53-B84E-47241AC32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199BF9-639F-245D-8426-A95F5E716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153C21-5462-90B3-47F9-844B8D499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9E3D48-5F9F-F586-91F6-2DD70409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BA2243-2982-0187-8EFB-0E9282DDC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CF7886-AFCF-BDA3-310B-6054639B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39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D9D719-5D84-6738-7838-D93701AF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70C199-0227-F18D-384E-681F9AA80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A46A5E-143F-0B11-A4FE-DEB202EBE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30EBD-9946-7D4D-BC7A-F21AF34F8C8B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8EB48E-4307-96F5-80E6-94D90E0A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39078B-B520-935B-12C8-47FEFE331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9B9B9-95F4-9147-A4FE-C99ECCA00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03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1F198-390B-4BB1-410F-5F35D85CB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Сегментация и детекция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35D7A7-80D3-8419-96D0-C8F231757C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8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A0E357-4DA7-7828-6439-47EFE971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40" y="763269"/>
            <a:ext cx="9070340" cy="53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828CAA-5F8D-EF9D-E12A-2086928D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30" y="783590"/>
            <a:ext cx="10329086" cy="5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9612C1-0635-CACF-1032-3D5FCDA6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477520"/>
            <a:ext cx="10311130" cy="57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9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CF42FD-FC3A-CA91-E5DB-AF56B6FD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" y="693925"/>
            <a:ext cx="9523730" cy="54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3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0BD2BF-A366-2E65-923C-5C7C0C61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678815"/>
            <a:ext cx="9885508" cy="55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75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5036BD-D581-0ACE-373B-A966C57A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1" y="585470"/>
            <a:ext cx="9438259" cy="52552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46FD1-FED0-898D-E3BC-1A31D4EA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59" y="2458720"/>
            <a:ext cx="5739799" cy="32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17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43C957-8172-F62F-9263-E108EE34C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9" y="508000"/>
            <a:ext cx="9343159" cy="55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77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65BE22-2997-85FB-737C-203A3908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476250"/>
            <a:ext cx="10040834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4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FA57C3-84E4-32A2-6EAE-7C1A7D0E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876300"/>
            <a:ext cx="97336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4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416CA2-4F56-0FF9-C068-A3B3005A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673100"/>
            <a:ext cx="9880776" cy="544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9F6EDC-5076-CCEA-6F5C-8A37A578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24" y="2401570"/>
            <a:ext cx="4966970" cy="27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3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5001B0-50B9-F9EB-4131-96A2A224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1732280"/>
            <a:ext cx="7772400" cy="30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2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81E671-6DF1-0F48-575D-42974F85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584200"/>
            <a:ext cx="9769460" cy="57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33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E6BC27-8F1B-A7D1-631A-6282556E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49" y="482600"/>
            <a:ext cx="9426739" cy="56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64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E4C3D7-D213-C1EA-EB20-A0BC5A75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99" y="552450"/>
            <a:ext cx="9725173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06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0840E-5E55-3E8F-3558-A5B37730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844550"/>
            <a:ext cx="9948439" cy="53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65D529-139E-0308-98C6-FD9D46EA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838200"/>
            <a:ext cx="9620970" cy="51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31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BABC6-47B4-58AE-7E1C-32177210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723900"/>
            <a:ext cx="9953707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6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A303D5-6C20-A9D8-CFED-D9798231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546100"/>
            <a:ext cx="7772400" cy="56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E4061-4090-2231-022D-A8EF2774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0775"/>
            <a:ext cx="7772400" cy="49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6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C9A8BA-066B-A2DC-70EA-7F634058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368"/>
            <a:ext cx="7772400" cy="45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9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D93153-B7B2-A550-B80C-7F102B8A5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378" y="888364"/>
            <a:ext cx="8218980" cy="523811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C8B1C5-DE75-26BE-6EEF-605BDAF7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80" y="1574800"/>
            <a:ext cx="5139690" cy="29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5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D20D84-11E3-984A-F522-AB2074AA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311264"/>
            <a:ext cx="7772400" cy="42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0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7C9DA0-476C-3429-07A7-7D80FD3A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650239"/>
            <a:ext cx="8832850" cy="48187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D98740-3081-B0A2-EEDE-2167D838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29" y="1580789"/>
            <a:ext cx="8685963" cy="25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7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EB097F-AB92-6B46-EE09-06954866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80" y="914400"/>
            <a:ext cx="7772400" cy="41382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AF38FA-B8B7-A413-1E2B-7DE121F6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997710"/>
            <a:ext cx="4144683" cy="21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1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1D64AE-71D4-337B-A5F7-EA4036F6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0" y="1111624"/>
            <a:ext cx="7772400" cy="46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627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</Words>
  <Application>Microsoft Macintosh PowerPoint</Application>
  <PresentationFormat>Широкоэкранный</PresentationFormat>
  <Paragraphs>1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Тема Office</vt:lpstr>
      <vt:lpstr>Сегментация и детекция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Сегментация и детекция</dc:title>
  <dc:creator>Kirill Svyatov</dc:creator>
  <cp:lastModifiedBy>Kirill Svyatov</cp:lastModifiedBy>
  <cp:revision>5</cp:revision>
  <dcterms:created xsi:type="dcterms:W3CDTF">2023-03-20T11:53:20Z</dcterms:created>
  <dcterms:modified xsi:type="dcterms:W3CDTF">2023-03-20T12:09:56Z</dcterms:modified>
</cp:coreProperties>
</file>